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8" r:id="rId3"/>
    <p:sldId id="278" r:id="rId4"/>
    <p:sldId id="279" r:id="rId5"/>
    <p:sldId id="280" r:id="rId6"/>
    <p:sldId id="281" r:id="rId7"/>
    <p:sldId id="282" r:id="rId8"/>
    <p:sldId id="29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A0BF6B-9941-4515-BC82-7BC2891B6207}" v="1" dt="2023-08-31T20:39:53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D9A0BF6B-9941-4515-BC82-7BC2891B6207}"/>
    <pc:docChg chg="custSel addSld modSld sldOrd">
      <pc:chgData name="Ellsworth, Tricia" userId="01d6a956-2361-406b-8257-931c99b3a1b5" providerId="ADAL" clId="{D9A0BF6B-9941-4515-BC82-7BC2891B6207}" dt="2023-08-31T20:42:53.086" v="42" actId="20577"/>
      <pc:docMkLst>
        <pc:docMk/>
      </pc:docMkLst>
      <pc:sldChg chg="delSp modSp mod ord modClrScheme chgLayout">
        <pc:chgData name="Ellsworth, Tricia" userId="01d6a956-2361-406b-8257-931c99b3a1b5" providerId="ADAL" clId="{D9A0BF6B-9941-4515-BC82-7BC2891B6207}" dt="2023-08-31T20:41:10.068" v="17" actId="1076"/>
        <pc:sldMkLst>
          <pc:docMk/>
          <pc:sldMk cId="3110648614" sldId="258"/>
        </pc:sldMkLst>
        <pc:spChg chg="del mod">
          <ac:chgData name="Ellsworth, Tricia" userId="01d6a956-2361-406b-8257-931c99b3a1b5" providerId="ADAL" clId="{D9A0BF6B-9941-4515-BC82-7BC2891B6207}" dt="2023-08-31T20:40:22.127" v="7" actId="700"/>
          <ac:spMkLst>
            <pc:docMk/>
            <pc:sldMk cId="3110648614" sldId="258"/>
            <ac:spMk id="2" creationId="{21FC2E46-4AE2-4EDE-BD4B-5290399BAE8E}"/>
          </ac:spMkLst>
        </pc:spChg>
        <pc:picChg chg="mod">
          <ac:chgData name="Ellsworth, Tricia" userId="01d6a956-2361-406b-8257-931c99b3a1b5" providerId="ADAL" clId="{D9A0BF6B-9941-4515-BC82-7BC2891B6207}" dt="2023-08-31T20:41:10.068" v="17" actId="1076"/>
          <ac:picMkLst>
            <pc:docMk/>
            <pc:sldMk cId="3110648614" sldId="258"/>
            <ac:picMk id="3" creationId="{21ADD5D8-80D9-4478-9BE0-6AC63FE51876}"/>
          </ac:picMkLst>
        </pc:picChg>
      </pc:sldChg>
      <pc:sldChg chg="delSp modSp mod modClrScheme chgLayout">
        <pc:chgData name="Ellsworth, Tricia" userId="01d6a956-2361-406b-8257-931c99b3a1b5" providerId="ADAL" clId="{D9A0BF6B-9941-4515-BC82-7BC2891B6207}" dt="2023-08-31T20:41:00.363" v="15" actId="1076"/>
        <pc:sldMkLst>
          <pc:docMk/>
          <pc:sldMk cId="3219722662" sldId="278"/>
        </pc:sldMkLst>
        <pc:spChg chg="del mod">
          <ac:chgData name="Ellsworth, Tricia" userId="01d6a956-2361-406b-8257-931c99b3a1b5" providerId="ADAL" clId="{D9A0BF6B-9941-4515-BC82-7BC2891B6207}" dt="2023-08-31T20:40:22.127" v="7" actId="700"/>
          <ac:spMkLst>
            <pc:docMk/>
            <pc:sldMk cId="3219722662" sldId="278"/>
            <ac:spMk id="2" creationId="{25E657DE-47E6-4EC2-AA06-75604160F5C3}"/>
          </ac:spMkLst>
        </pc:spChg>
        <pc:picChg chg="mod">
          <ac:chgData name="Ellsworth, Tricia" userId="01d6a956-2361-406b-8257-931c99b3a1b5" providerId="ADAL" clId="{D9A0BF6B-9941-4515-BC82-7BC2891B6207}" dt="2023-08-31T20:41:00.363" v="15" actId="1076"/>
          <ac:picMkLst>
            <pc:docMk/>
            <pc:sldMk cId="3219722662" sldId="278"/>
            <ac:picMk id="3" creationId="{CE85D98C-B4A8-4DFF-A90A-EA62422E1215}"/>
          </ac:picMkLst>
        </pc:picChg>
      </pc:sldChg>
      <pc:sldChg chg="delSp modSp mod modClrScheme chgLayout">
        <pc:chgData name="Ellsworth, Tricia" userId="01d6a956-2361-406b-8257-931c99b3a1b5" providerId="ADAL" clId="{D9A0BF6B-9941-4515-BC82-7BC2891B6207}" dt="2023-08-31T20:41:20.366" v="19" actId="1076"/>
        <pc:sldMkLst>
          <pc:docMk/>
          <pc:sldMk cId="2589876281" sldId="279"/>
        </pc:sldMkLst>
        <pc:spChg chg="del mod">
          <ac:chgData name="Ellsworth, Tricia" userId="01d6a956-2361-406b-8257-931c99b3a1b5" providerId="ADAL" clId="{D9A0BF6B-9941-4515-BC82-7BC2891B6207}" dt="2023-08-31T20:40:22.127" v="7" actId="700"/>
          <ac:spMkLst>
            <pc:docMk/>
            <pc:sldMk cId="2589876281" sldId="279"/>
            <ac:spMk id="2" creationId="{89A90FAE-A8D9-470C-A51B-002EA5306A96}"/>
          </ac:spMkLst>
        </pc:spChg>
        <pc:picChg chg="mod">
          <ac:chgData name="Ellsworth, Tricia" userId="01d6a956-2361-406b-8257-931c99b3a1b5" providerId="ADAL" clId="{D9A0BF6B-9941-4515-BC82-7BC2891B6207}" dt="2023-08-31T20:41:20.366" v="19" actId="1076"/>
          <ac:picMkLst>
            <pc:docMk/>
            <pc:sldMk cId="2589876281" sldId="279"/>
            <ac:picMk id="3" creationId="{3C0D9FDD-A467-499C-BB03-9AC2CBCED216}"/>
          </ac:picMkLst>
        </pc:picChg>
      </pc:sldChg>
      <pc:sldChg chg="delSp modSp mod modClrScheme chgLayout">
        <pc:chgData name="Ellsworth, Tricia" userId="01d6a956-2361-406b-8257-931c99b3a1b5" providerId="ADAL" clId="{D9A0BF6B-9941-4515-BC82-7BC2891B6207}" dt="2023-08-31T20:41:30.307" v="22" actId="14100"/>
        <pc:sldMkLst>
          <pc:docMk/>
          <pc:sldMk cId="3830339631" sldId="280"/>
        </pc:sldMkLst>
        <pc:spChg chg="del mod">
          <ac:chgData name="Ellsworth, Tricia" userId="01d6a956-2361-406b-8257-931c99b3a1b5" providerId="ADAL" clId="{D9A0BF6B-9941-4515-BC82-7BC2891B6207}" dt="2023-08-31T20:40:22.127" v="7" actId="700"/>
          <ac:spMkLst>
            <pc:docMk/>
            <pc:sldMk cId="3830339631" sldId="280"/>
            <ac:spMk id="2" creationId="{F01A2889-2940-4E14-831A-7DAF9C5211B7}"/>
          </ac:spMkLst>
        </pc:spChg>
        <pc:picChg chg="mod">
          <ac:chgData name="Ellsworth, Tricia" userId="01d6a956-2361-406b-8257-931c99b3a1b5" providerId="ADAL" clId="{D9A0BF6B-9941-4515-BC82-7BC2891B6207}" dt="2023-08-31T20:41:30.307" v="22" actId="14100"/>
          <ac:picMkLst>
            <pc:docMk/>
            <pc:sldMk cId="3830339631" sldId="280"/>
            <ac:picMk id="3" creationId="{CD0E003B-995F-43FB-8E09-D7EEBE9BE9AA}"/>
          </ac:picMkLst>
        </pc:picChg>
      </pc:sldChg>
      <pc:sldChg chg="delSp modSp mod modClrScheme chgLayout">
        <pc:chgData name="Ellsworth, Tricia" userId="01d6a956-2361-406b-8257-931c99b3a1b5" providerId="ADAL" clId="{D9A0BF6B-9941-4515-BC82-7BC2891B6207}" dt="2023-08-31T20:41:39.976" v="26" actId="1076"/>
        <pc:sldMkLst>
          <pc:docMk/>
          <pc:sldMk cId="3922208804" sldId="281"/>
        </pc:sldMkLst>
        <pc:spChg chg="del mod">
          <ac:chgData name="Ellsworth, Tricia" userId="01d6a956-2361-406b-8257-931c99b3a1b5" providerId="ADAL" clId="{D9A0BF6B-9941-4515-BC82-7BC2891B6207}" dt="2023-08-31T20:40:22.127" v="7" actId="700"/>
          <ac:spMkLst>
            <pc:docMk/>
            <pc:sldMk cId="3922208804" sldId="281"/>
            <ac:spMk id="2" creationId="{31ABCF00-58D7-4DE3-AE6B-890F1DF53FEF}"/>
          </ac:spMkLst>
        </pc:spChg>
        <pc:picChg chg="mod">
          <ac:chgData name="Ellsworth, Tricia" userId="01d6a956-2361-406b-8257-931c99b3a1b5" providerId="ADAL" clId="{D9A0BF6B-9941-4515-BC82-7BC2891B6207}" dt="2023-08-31T20:41:39.976" v="26" actId="1076"/>
          <ac:picMkLst>
            <pc:docMk/>
            <pc:sldMk cId="3922208804" sldId="281"/>
            <ac:picMk id="3" creationId="{0BB76F0E-8CDA-4D69-936F-CA711995B55A}"/>
          </ac:picMkLst>
        </pc:picChg>
      </pc:sldChg>
      <pc:sldChg chg="delSp modSp mod modClrScheme chgLayout">
        <pc:chgData name="Ellsworth, Tricia" userId="01d6a956-2361-406b-8257-931c99b3a1b5" providerId="ADAL" clId="{D9A0BF6B-9941-4515-BC82-7BC2891B6207}" dt="2023-08-31T20:42:13.862" v="36" actId="1038"/>
        <pc:sldMkLst>
          <pc:docMk/>
          <pc:sldMk cId="1015785209" sldId="282"/>
        </pc:sldMkLst>
        <pc:spChg chg="del mod">
          <ac:chgData name="Ellsworth, Tricia" userId="01d6a956-2361-406b-8257-931c99b3a1b5" providerId="ADAL" clId="{D9A0BF6B-9941-4515-BC82-7BC2891B6207}" dt="2023-08-31T20:40:22.127" v="7" actId="700"/>
          <ac:spMkLst>
            <pc:docMk/>
            <pc:sldMk cId="1015785209" sldId="282"/>
            <ac:spMk id="2" creationId="{B7FE55B9-CBA4-4746-9176-F9D606E32DFE}"/>
          </ac:spMkLst>
        </pc:spChg>
        <pc:picChg chg="mod modCrop">
          <ac:chgData name="Ellsworth, Tricia" userId="01d6a956-2361-406b-8257-931c99b3a1b5" providerId="ADAL" clId="{D9A0BF6B-9941-4515-BC82-7BC2891B6207}" dt="2023-08-31T20:42:13.862" v="36" actId="1038"/>
          <ac:picMkLst>
            <pc:docMk/>
            <pc:sldMk cId="1015785209" sldId="282"/>
            <ac:picMk id="3" creationId="{C6E41777-2940-4BF6-940D-58F35413AA3E}"/>
          </ac:picMkLst>
        </pc:picChg>
      </pc:sldChg>
      <pc:sldChg chg="modSp mod modClrScheme chgLayout">
        <pc:chgData name="Ellsworth, Tricia" userId="01d6a956-2361-406b-8257-931c99b3a1b5" providerId="ADAL" clId="{D9A0BF6B-9941-4515-BC82-7BC2891B6207}" dt="2023-08-31T20:42:37.029" v="39" actId="1076"/>
        <pc:sldMkLst>
          <pc:docMk/>
          <pc:sldMk cId="1277844617" sldId="295"/>
        </pc:sldMkLst>
        <pc:spChg chg="mod ord">
          <ac:chgData name="Ellsworth, Tricia" userId="01d6a956-2361-406b-8257-931c99b3a1b5" providerId="ADAL" clId="{D9A0BF6B-9941-4515-BC82-7BC2891B6207}" dt="2023-08-31T20:42:37.029" v="39" actId="1076"/>
          <ac:spMkLst>
            <pc:docMk/>
            <pc:sldMk cId="1277844617" sldId="295"/>
            <ac:spMk id="2" creationId="{4B0A6873-FE2F-4CFA-A569-96CEC4F134AB}"/>
          </ac:spMkLst>
        </pc:spChg>
      </pc:sldChg>
      <pc:sldChg chg="addSp delSp modSp new mod modClrScheme chgLayout">
        <pc:chgData name="Ellsworth, Tricia" userId="01d6a956-2361-406b-8257-931c99b3a1b5" providerId="ADAL" clId="{D9A0BF6B-9941-4515-BC82-7BC2891B6207}" dt="2023-08-31T20:42:53.086" v="42" actId="20577"/>
        <pc:sldMkLst>
          <pc:docMk/>
          <pc:sldMk cId="4087515010" sldId="296"/>
        </pc:sldMkLst>
        <pc:spChg chg="del mod ord">
          <ac:chgData name="Ellsworth, Tricia" userId="01d6a956-2361-406b-8257-931c99b3a1b5" providerId="ADAL" clId="{D9A0BF6B-9941-4515-BC82-7BC2891B6207}" dt="2023-08-31T20:39:40.621" v="4" actId="700"/>
          <ac:spMkLst>
            <pc:docMk/>
            <pc:sldMk cId="4087515010" sldId="296"/>
            <ac:spMk id="2" creationId="{062B729D-7EE3-052E-798F-759B3960F4D9}"/>
          </ac:spMkLst>
        </pc:spChg>
        <pc:spChg chg="add mod ord">
          <ac:chgData name="Ellsworth, Tricia" userId="01d6a956-2361-406b-8257-931c99b3a1b5" providerId="ADAL" clId="{D9A0BF6B-9941-4515-BC82-7BC2891B6207}" dt="2023-08-31T20:42:53.086" v="42" actId="20577"/>
          <ac:spMkLst>
            <pc:docMk/>
            <pc:sldMk cId="4087515010" sldId="296"/>
            <ac:spMk id="3" creationId="{9EF54D2B-C2CA-16A6-16FF-ACF7CBF33661}"/>
          </ac:spMkLst>
        </pc:spChg>
        <pc:spChg chg="add mod ord">
          <ac:chgData name="Ellsworth, Tricia" userId="01d6a956-2361-406b-8257-931c99b3a1b5" providerId="ADAL" clId="{D9A0BF6B-9941-4515-BC82-7BC2891B6207}" dt="2023-08-31T20:39:53.867" v="6"/>
          <ac:spMkLst>
            <pc:docMk/>
            <pc:sldMk cId="4087515010" sldId="296"/>
            <ac:spMk id="4" creationId="{E53A2FA9-8765-BD8F-BB15-AD137ECE8E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3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2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33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0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3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3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2E4A0D8-1757-4C0A-AE50-6B1B06A76B1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02346-37BC-4284-82BE-228EA337E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39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F54D2B-C2CA-16A6-16FF-ACF7CBF33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What Makes </a:t>
            </a:r>
            <a:r>
              <a:rPr lang="en-US" b="1"/>
              <a:t>a </a:t>
            </a:r>
            <a:br>
              <a:rPr lang="en-US" b="1"/>
            </a:br>
            <a:r>
              <a:rPr lang="en-US" b="1"/>
              <a:t>Computer </a:t>
            </a:r>
            <a:r>
              <a:rPr lang="en-US" b="1" dirty="0"/>
              <a:t>Run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53A2FA9-8765-BD8F-BB15-AD137ECE8E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1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DD5D8-80D9-4478-9BE0-6AC63FE51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8" t="21988" r="32501" b="65848"/>
          <a:stretch/>
        </p:blipFill>
        <p:spPr>
          <a:xfrm>
            <a:off x="205223" y="1301529"/>
            <a:ext cx="11781553" cy="22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4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5D98C-B4A8-4DFF-A90A-EA62422E1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9" t="42690" r="32500" b="13217"/>
          <a:stretch/>
        </p:blipFill>
        <p:spPr>
          <a:xfrm>
            <a:off x="1725420" y="186612"/>
            <a:ext cx="8741160" cy="60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2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D9FDD-A467-499C-BB03-9AC2CBCED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7" t="22456" r="33816" b="44795"/>
          <a:stretch/>
        </p:blipFill>
        <p:spPr>
          <a:xfrm>
            <a:off x="974017" y="597161"/>
            <a:ext cx="9639870" cy="51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7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E003B-995F-43FB-8E09-D7EEBE9BE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7" t="21287" r="33684" b="42456"/>
          <a:stretch/>
        </p:blipFill>
        <p:spPr>
          <a:xfrm>
            <a:off x="1160028" y="317239"/>
            <a:ext cx="9443785" cy="55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3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76F0E-8CDA-4D69-936F-CA711995B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4" t="41403" r="32500" b="22573"/>
          <a:stretch/>
        </p:blipFill>
        <p:spPr>
          <a:xfrm>
            <a:off x="742529" y="382555"/>
            <a:ext cx="10015667" cy="57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41777-2940-4BF6-940D-58F35413A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8" t="42691" r="33025" b="25529"/>
          <a:stretch/>
        </p:blipFill>
        <p:spPr>
          <a:xfrm>
            <a:off x="564084" y="469252"/>
            <a:ext cx="11138479" cy="56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8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6873-FE2F-4CFA-A569-96CEC4F134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3567" y="511272"/>
            <a:ext cx="8978900" cy="1449387"/>
          </a:xfrm>
        </p:spPr>
        <p:txBody>
          <a:bodyPr/>
          <a:lstStyle/>
          <a:p>
            <a:pPr algn="ctr"/>
            <a:r>
              <a:rPr lang="en-US" dirty="0"/>
              <a:t>Complete What Makes a Computer Run Review Packet</a:t>
            </a:r>
          </a:p>
        </p:txBody>
      </p:sp>
    </p:spTree>
    <p:extLst>
      <p:ext uri="{BB962C8B-B14F-4D97-AF65-F5344CB8AC3E}">
        <p14:creationId xmlns:p14="http://schemas.microsoft.com/office/powerpoint/2010/main" val="12778446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14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What Makes a  Computer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What Makes a Computer Run Review Packet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Computer Run</dc:title>
  <dc:creator>Ellsworth, Tricia</dc:creator>
  <cp:lastModifiedBy>Ellsworth, Tricia</cp:lastModifiedBy>
  <cp:revision>1</cp:revision>
  <dcterms:created xsi:type="dcterms:W3CDTF">2023-08-31T20:38:02Z</dcterms:created>
  <dcterms:modified xsi:type="dcterms:W3CDTF">2023-08-31T20:42:55Z</dcterms:modified>
</cp:coreProperties>
</file>